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6B8AFD-1D41-442F-8A13-003BBE37B93C}" type="doc">
      <dgm:prSet loTypeId="urn:microsoft.com/office/officeart/2009/3/layout/HorizontalOrganizationChart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517ABA-BBAD-48D2-AB59-E353473C3B0F}">
      <dgm:prSet phldrT="[Text]"/>
      <dgm:spPr/>
      <dgm:t>
        <a:bodyPr/>
        <a:lstStyle/>
        <a:p>
          <a:r>
            <a:rPr lang="en-US" dirty="0"/>
            <a:t>Ultrasound</a:t>
          </a:r>
        </a:p>
      </dgm:t>
    </dgm:pt>
    <dgm:pt modelId="{D8AAD873-4466-4121-A000-B4631AEDFB36}" type="parTrans" cxnId="{79EDA4AB-A3F6-41F6-B705-F61F6049BA71}">
      <dgm:prSet/>
      <dgm:spPr/>
      <dgm:t>
        <a:bodyPr/>
        <a:lstStyle/>
        <a:p>
          <a:endParaRPr lang="en-US"/>
        </a:p>
      </dgm:t>
    </dgm:pt>
    <dgm:pt modelId="{EC18095A-A377-4ACA-880B-61A82E26C84F}" type="sibTrans" cxnId="{79EDA4AB-A3F6-41F6-B705-F61F6049BA71}">
      <dgm:prSet/>
      <dgm:spPr/>
      <dgm:t>
        <a:bodyPr/>
        <a:lstStyle/>
        <a:p>
          <a:endParaRPr lang="en-US"/>
        </a:p>
      </dgm:t>
    </dgm:pt>
    <dgm:pt modelId="{90F59BA2-38E5-4CF9-9E68-264C9E772D4F}">
      <dgm:prSet phldrT="[Text]"/>
      <dgm:spPr/>
      <dgm:t>
        <a:bodyPr/>
        <a:lstStyle/>
        <a:p>
          <a:r>
            <a:rPr lang="en-US" dirty="0"/>
            <a:t>GS present, signs of continuing pregnancy</a:t>
          </a:r>
        </a:p>
      </dgm:t>
    </dgm:pt>
    <dgm:pt modelId="{42AC3519-CFCA-4D33-9610-17D66E56B932}" type="parTrans" cxnId="{88A6E796-D6C7-4931-B598-1D01FD0B4C6A}">
      <dgm:prSet/>
      <dgm:spPr/>
      <dgm:t>
        <a:bodyPr/>
        <a:lstStyle/>
        <a:p>
          <a:endParaRPr lang="en-US"/>
        </a:p>
      </dgm:t>
    </dgm:pt>
    <dgm:pt modelId="{7F5614A1-6824-4E99-B6D8-C06951423500}" type="sibTrans" cxnId="{88A6E796-D6C7-4931-B598-1D01FD0B4C6A}">
      <dgm:prSet/>
      <dgm:spPr/>
      <dgm:t>
        <a:bodyPr/>
        <a:lstStyle/>
        <a:p>
          <a:endParaRPr lang="en-US"/>
        </a:p>
      </dgm:t>
    </dgm:pt>
    <dgm:pt modelId="{E566E647-B858-42DB-A4BF-606CE4B4C785}">
      <dgm:prSet phldrT="[Text]"/>
      <dgm:spPr/>
      <dgm:t>
        <a:bodyPr/>
        <a:lstStyle/>
        <a:p>
          <a:r>
            <a:rPr lang="en-US" dirty="0"/>
            <a:t>Endometrial stripe &lt; 3cm +/- flattened GS</a:t>
          </a:r>
        </a:p>
      </dgm:t>
    </dgm:pt>
    <dgm:pt modelId="{8FDD9ADD-C022-4076-AB3E-2B6A4F794B61}" type="parTrans" cxnId="{6DFB6748-6275-46E0-9D30-DD2B33D20D14}">
      <dgm:prSet/>
      <dgm:spPr/>
      <dgm:t>
        <a:bodyPr/>
        <a:lstStyle/>
        <a:p>
          <a:endParaRPr lang="en-US"/>
        </a:p>
      </dgm:t>
    </dgm:pt>
    <dgm:pt modelId="{F8DAEEAA-AF7F-4FFB-A356-9FE2E1B4B4F3}" type="sibTrans" cxnId="{6DFB6748-6275-46E0-9D30-DD2B33D20D14}">
      <dgm:prSet/>
      <dgm:spPr/>
      <dgm:t>
        <a:bodyPr/>
        <a:lstStyle/>
        <a:p>
          <a:endParaRPr lang="en-US"/>
        </a:p>
      </dgm:t>
    </dgm:pt>
    <dgm:pt modelId="{33EA90E3-4387-45F4-9740-D9121AC27736}">
      <dgm:prSet phldrT="[Text]"/>
      <dgm:spPr/>
      <dgm:t>
        <a:bodyPr/>
        <a:lstStyle/>
        <a:p>
          <a:r>
            <a:rPr lang="en-US" dirty="0"/>
            <a:t>Endometrial stripe &gt;3cm</a:t>
          </a:r>
        </a:p>
      </dgm:t>
    </dgm:pt>
    <dgm:pt modelId="{48857516-A87D-43C4-8BA9-806E3CD322B0}" type="parTrans" cxnId="{E340C5F8-C87F-4EA1-935C-EF137B93C0F1}">
      <dgm:prSet/>
      <dgm:spPr/>
      <dgm:t>
        <a:bodyPr/>
        <a:lstStyle/>
        <a:p>
          <a:endParaRPr lang="en-US"/>
        </a:p>
      </dgm:t>
    </dgm:pt>
    <dgm:pt modelId="{72093FE6-2FA0-445E-B908-98DEE145D769}" type="sibTrans" cxnId="{E340C5F8-C87F-4EA1-935C-EF137B93C0F1}">
      <dgm:prSet/>
      <dgm:spPr/>
      <dgm:t>
        <a:bodyPr/>
        <a:lstStyle/>
        <a:p>
          <a:endParaRPr lang="en-US"/>
        </a:p>
      </dgm:t>
    </dgm:pt>
    <dgm:pt modelId="{8E699B27-4C33-4138-8245-DC0A0319C222}">
      <dgm:prSet phldrT="[Text]"/>
      <dgm:spPr/>
      <dgm:t>
        <a:bodyPr/>
        <a:lstStyle/>
        <a:p>
          <a:r>
            <a:rPr lang="en-US" dirty="0"/>
            <a:t>Symptomatic?</a:t>
          </a:r>
        </a:p>
      </dgm:t>
    </dgm:pt>
    <dgm:pt modelId="{0B7B1CA9-2FB3-4FE5-8ABB-D9324101BE8A}" type="parTrans" cxnId="{FF9B4C9B-6060-444E-BC67-3C3CB24BB023}">
      <dgm:prSet/>
      <dgm:spPr/>
      <dgm:t>
        <a:bodyPr/>
        <a:lstStyle/>
        <a:p>
          <a:endParaRPr lang="en-US"/>
        </a:p>
      </dgm:t>
    </dgm:pt>
    <dgm:pt modelId="{8DA4A712-4DB1-44FA-BF20-62C30D82C5F2}" type="sibTrans" cxnId="{FF9B4C9B-6060-444E-BC67-3C3CB24BB023}">
      <dgm:prSet/>
      <dgm:spPr/>
      <dgm:t>
        <a:bodyPr/>
        <a:lstStyle/>
        <a:p>
          <a:endParaRPr lang="en-US"/>
        </a:p>
      </dgm:t>
    </dgm:pt>
    <dgm:pt modelId="{7216C424-FAA7-475E-AE92-FF118942013A}">
      <dgm:prSet phldrT="[Text]"/>
      <dgm:spPr/>
      <dgm:t>
        <a:bodyPr/>
        <a:lstStyle/>
        <a:p>
          <a:r>
            <a:rPr lang="en-US" dirty="0"/>
            <a:t>Offer repeat misoprostol vs. D&amp;C</a:t>
          </a:r>
        </a:p>
      </dgm:t>
    </dgm:pt>
    <dgm:pt modelId="{C6DB36D7-5329-4878-87FB-080C048CFBF6}" type="parTrans" cxnId="{E6C100AB-84C0-4710-8104-B0D1AE54A985}">
      <dgm:prSet/>
      <dgm:spPr/>
      <dgm:t>
        <a:bodyPr/>
        <a:lstStyle/>
        <a:p>
          <a:endParaRPr lang="en-US"/>
        </a:p>
      </dgm:t>
    </dgm:pt>
    <dgm:pt modelId="{1618EB85-2B63-498E-8FC1-68B49C07AE2F}" type="sibTrans" cxnId="{E6C100AB-84C0-4710-8104-B0D1AE54A985}">
      <dgm:prSet/>
      <dgm:spPr/>
      <dgm:t>
        <a:bodyPr/>
        <a:lstStyle/>
        <a:p>
          <a:endParaRPr lang="en-US"/>
        </a:p>
      </dgm:t>
    </dgm:pt>
    <dgm:pt modelId="{88A99828-8966-4F5D-B4D5-F365EE26A0A7}">
      <dgm:prSet phldrT="[Text]"/>
      <dgm:spPr/>
      <dgm:t>
        <a:bodyPr/>
        <a:lstStyle/>
        <a:p>
          <a:r>
            <a:rPr lang="en-US" dirty="0"/>
            <a:t>Offer repeat misoprostol (+</a:t>
          </a:r>
          <a:r>
            <a:rPr lang="en-US" dirty="0" err="1"/>
            <a:t>Mife</a:t>
          </a:r>
          <a:r>
            <a:rPr lang="en-US" dirty="0"/>
            <a:t> if growth) vs D&amp;C</a:t>
          </a:r>
        </a:p>
      </dgm:t>
    </dgm:pt>
    <dgm:pt modelId="{B705B5D1-119A-4B48-9EE9-30CE8FE65481}" type="parTrans" cxnId="{A5AE7B8A-F9E8-4AE6-A132-4B24BACA8A69}">
      <dgm:prSet/>
      <dgm:spPr/>
      <dgm:t>
        <a:bodyPr/>
        <a:lstStyle/>
        <a:p>
          <a:endParaRPr lang="en-US"/>
        </a:p>
      </dgm:t>
    </dgm:pt>
    <dgm:pt modelId="{0930546B-9543-4F3C-BD31-129D9E7E0D77}" type="sibTrans" cxnId="{A5AE7B8A-F9E8-4AE6-A132-4B24BACA8A69}">
      <dgm:prSet/>
      <dgm:spPr/>
      <dgm:t>
        <a:bodyPr/>
        <a:lstStyle/>
        <a:p>
          <a:endParaRPr lang="en-US"/>
        </a:p>
      </dgm:t>
    </dgm:pt>
    <dgm:pt modelId="{913292D1-74C4-4D88-9FAD-70BEF428E49C}">
      <dgm:prSet phldrT="[Text]"/>
      <dgm:spPr/>
      <dgm:t>
        <a:bodyPr/>
        <a:lstStyle/>
        <a:p>
          <a:r>
            <a:rPr lang="en-US" dirty="0"/>
            <a:t>Yes: offer repeat misoprostol vs D&amp;C</a:t>
          </a:r>
        </a:p>
      </dgm:t>
    </dgm:pt>
    <dgm:pt modelId="{209E32E3-F727-403F-A636-4CE7FCCCB463}" type="parTrans" cxnId="{DE9D7189-7802-4341-AB89-BB1E85D6ECFA}">
      <dgm:prSet/>
      <dgm:spPr/>
      <dgm:t>
        <a:bodyPr/>
        <a:lstStyle/>
        <a:p>
          <a:endParaRPr lang="en-US"/>
        </a:p>
      </dgm:t>
    </dgm:pt>
    <dgm:pt modelId="{B2CF87D0-64BC-42BE-8AA7-6FC4C7FC8ECC}" type="sibTrans" cxnId="{DE9D7189-7802-4341-AB89-BB1E85D6ECFA}">
      <dgm:prSet/>
      <dgm:spPr/>
      <dgm:t>
        <a:bodyPr/>
        <a:lstStyle/>
        <a:p>
          <a:endParaRPr lang="en-US"/>
        </a:p>
      </dgm:t>
    </dgm:pt>
    <dgm:pt modelId="{ADDC0266-9E7D-4512-A5BB-D045E10E2191}">
      <dgm:prSet phldrT="[Text]"/>
      <dgm:spPr/>
      <dgm:t>
        <a:bodyPr/>
        <a:lstStyle/>
        <a:p>
          <a:r>
            <a:rPr lang="en-US" dirty="0"/>
            <a:t>No: successful medication abortion, no intervention </a:t>
          </a:r>
        </a:p>
      </dgm:t>
    </dgm:pt>
    <dgm:pt modelId="{3A34BECB-D7FB-4265-AD5F-A2CD26B97366}" type="parTrans" cxnId="{A92C8E85-0D4C-4288-A0F0-3929709A2FD0}">
      <dgm:prSet/>
      <dgm:spPr/>
      <dgm:t>
        <a:bodyPr/>
        <a:lstStyle/>
        <a:p>
          <a:endParaRPr lang="en-US"/>
        </a:p>
      </dgm:t>
    </dgm:pt>
    <dgm:pt modelId="{594DE7C9-BB4A-43CA-BD0A-A6AEDAEDCB36}" type="sibTrans" cxnId="{A92C8E85-0D4C-4288-A0F0-3929709A2FD0}">
      <dgm:prSet/>
      <dgm:spPr/>
      <dgm:t>
        <a:bodyPr/>
        <a:lstStyle/>
        <a:p>
          <a:endParaRPr lang="en-US"/>
        </a:p>
      </dgm:t>
    </dgm:pt>
    <dgm:pt modelId="{43522CB3-B4EF-453F-8902-E8186FEAA2E3}" type="pres">
      <dgm:prSet presAssocID="{A56B8AFD-1D41-442F-8A13-003BBE37B93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564DCB8-068C-4A33-9278-AA86FC0E020B}" type="pres">
      <dgm:prSet presAssocID="{1F517ABA-BBAD-48D2-AB59-E353473C3B0F}" presName="hierRoot1" presStyleCnt="0">
        <dgm:presLayoutVars>
          <dgm:hierBranch val="init"/>
        </dgm:presLayoutVars>
      </dgm:prSet>
      <dgm:spPr/>
    </dgm:pt>
    <dgm:pt modelId="{FF9EE069-3AC2-43BB-8A9D-85348AC54D1A}" type="pres">
      <dgm:prSet presAssocID="{1F517ABA-BBAD-48D2-AB59-E353473C3B0F}" presName="rootComposite1" presStyleCnt="0"/>
      <dgm:spPr/>
    </dgm:pt>
    <dgm:pt modelId="{B131E763-6925-47F5-8F09-EF551A43CF5B}" type="pres">
      <dgm:prSet presAssocID="{1F517ABA-BBAD-48D2-AB59-E353473C3B0F}" presName="rootText1" presStyleLbl="node0" presStyleIdx="0" presStyleCnt="1">
        <dgm:presLayoutVars>
          <dgm:chPref val="3"/>
        </dgm:presLayoutVars>
      </dgm:prSet>
      <dgm:spPr/>
    </dgm:pt>
    <dgm:pt modelId="{444EBF4D-ED54-48FB-B9C8-DE5C52C99EB4}" type="pres">
      <dgm:prSet presAssocID="{1F517ABA-BBAD-48D2-AB59-E353473C3B0F}" presName="rootConnector1" presStyleLbl="node1" presStyleIdx="0" presStyleCnt="0"/>
      <dgm:spPr/>
    </dgm:pt>
    <dgm:pt modelId="{2F371A1E-4FBF-4F66-BE11-AADDE436E3F5}" type="pres">
      <dgm:prSet presAssocID="{1F517ABA-BBAD-48D2-AB59-E353473C3B0F}" presName="hierChild2" presStyleCnt="0"/>
      <dgm:spPr/>
    </dgm:pt>
    <dgm:pt modelId="{D30A8E73-3BF3-4153-9719-15AE9C8D8D11}" type="pres">
      <dgm:prSet presAssocID="{42AC3519-CFCA-4D33-9610-17D66E56B932}" presName="Name64" presStyleLbl="parChTrans1D2" presStyleIdx="0" presStyleCnt="3"/>
      <dgm:spPr/>
    </dgm:pt>
    <dgm:pt modelId="{FB5F79EE-7E1C-4BF6-907C-07474613AFEA}" type="pres">
      <dgm:prSet presAssocID="{90F59BA2-38E5-4CF9-9E68-264C9E772D4F}" presName="hierRoot2" presStyleCnt="0">
        <dgm:presLayoutVars>
          <dgm:hierBranch val="init"/>
        </dgm:presLayoutVars>
      </dgm:prSet>
      <dgm:spPr/>
    </dgm:pt>
    <dgm:pt modelId="{C103B322-116D-4DCA-B758-413FB242782B}" type="pres">
      <dgm:prSet presAssocID="{90F59BA2-38E5-4CF9-9E68-264C9E772D4F}" presName="rootComposite" presStyleCnt="0"/>
      <dgm:spPr/>
    </dgm:pt>
    <dgm:pt modelId="{F8F98A3B-2881-4032-85EE-C96C2E461BED}" type="pres">
      <dgm:prSet presAssocID="{90F59BA2-38E5-4CF9-9E68-264C9E772D4F}" presName="rootText" presStyleLbl="node2" presStyleIdx="0" presStyleCnt="3">
        <dgm:presLayoutVars>
          <dgm:chPref val="3"/>
        </dgm:presLayoutVars>
      </dgm:prSet>
      <dgm:spPr/>
    </dgm:pt>
    <dgm:pt modelId="{863B20FF-4BB1-49B3-9DF0-AC616181F43C}" type="pres">
      <dgm:prSet presAssocID="{90F59BA2-38E5-4CF9-9E68-264C9E772D4F}" presName="rootConnector" presStyleLbl="node2" presStyleIdx="0" presStyleCnt="3"/>
      <dgm:spPr/>
    </dgm:pt>
    <dgm:pt modelId="{23BB5355-3454-4799-9A77-6B36D52E9B6F}" type="pres">
      <dgm:prSet presAssocID="{90F59BA2-38E5-4CF9-9E68-264C9E772D4F}" presName="hierChild4" presStyleCnt="0"/>
      <dgm:spPr/>
    </dgm:pt>
    <dgm:pt modelId="{61D4E982-26DF-4FD8-A7A7-583D5FB21E85}" type="pres">
      <dgm:prSet presAssocID="{B705B5D1-119A-4B48-9EE9-30CE8FE65481}" presName="Name64" presStyleLbl="parChTrans1D3" presStyleIdx="0" presStyleCnt="3"/>
      <dgm:spPr/>
    </dgm:pt>
    <dgm:pt modelId="{2D981973-07F4-45F1-A2A8-AAB230AFD24B}" type="pres">
      <dgm:prSet presAssocID="{88A99828-8966-4F5D-B4D5-F365EE26A0A7}" presName="hierRoot2" presStyleCnt="0">
        <dgm:presLayoutVars>
          <dgm:hierBranch val="init"/>
        </dgm:presLayoutVars>
      </dgm:prSet>
      <dgm:spPr/>
    </dgm:pt>
    <dgm:pt modelId="{60507BFB-E17A-489E-9434-0EC8BCBB4A62}" type="pres">
      <dgm:prSet presAssocID="{88A99828-8966-4F5D-B4D5-F365EE26A0A7}" presName="rootComposite" presStyleCnt="0"/>
      <dgm:spPr/>
    </dgm:pt>
    <dgm:pt modelId="{58914718-5347-4BE6-9BF7-5B68A42554F8}" type="pres">
      <dgm:prSet presAssocID="{88A99828-8966-4F5D-B4D5-F365EE26A0A7}" presName="rootText" presStyleLbl="node3" presStyleIdx="0" presStyleCnt="3">
        <dgm:presLayoutVars>
          <dgm:chPref val="3"/>
        </dgm:presLayoutVars>
      </dgm:prSet>
      <dgm:spPr/>
    </dgm:pt>
    <dgm:pt modelId="{7BC728C1-8CC8-4F69-80CA-6571F81F6232}" type="pres">
      <dgm:prSet presAssocID="{88A99828-8966-4F5D-B4D5-F365EE26A0A7}" presName="rootConnector" presStyleLbl="node3" presStyleIdx="0" presStyleCnt="3"/>
      <dgm:spPr/>
    </dgm:pt>
    <dgm:pt modelId="{3170DC2C-E0A3-4997-8BA2-3EDF57B2DF69}" type="pres">
      <dgm:prSet presAssocID="{88A99828-8966-4F5D-B4D5-F365EE26A0A7}" presName="hierChild4" presStyleCnt="0"/>
      <dgm:spPr/>
    </dgm:pt>
    <dgm:pt modelId="{2FD29E8A-1637-4D7D-B205-4BE2003C49AD}" type="pres">
      <dgm:prSet presAssocID="{88A99828-8966-4F5D-B4D5-F365EE26A0A7}" presName="hierChild5" presStyleCnt="0"/>
      <dgm:spPr/>
    </dgm:pt>
    <dgm:pt modelId="{C48FB624-397E-42F7-983C-0F5F925FBB3C}" type="pres">
      <dgm:prSet presAssocID="{90F59BA2-38E5-4CF9-9E68-264C9E772D4F}" presName="hierChild5" presStyleCnt="0"/>
      <dgm:spPr/>
    </dgm:pt>
    <dgm:pt modelId="{F8CAA7C5-E944-4A98-85AA-199BC0DDF0AD}" type="pres">
      <dgm:prSet presAssocID="{8FDD9ADD-C022-4076-AB3E-2B6A4F794B61}" presName="Name64" presStyleLbl="parChTrans1D2" presStyleIdx="1" presStyleCnt="3"/>
      <dgm:spPr/>
    </dgm:pt>
    <dgm:pt modelId="{74409B86-583A-4C47-B55D-8AC73F5527C3}" type="pres">
      <dgm:prSet presAssocID="{E566E647-B858-42DB-A4BF-606CE4B4C785}" presName="hierRoot2" presStyleCnt="0">
        <dgm:presLayoutVars>
          <dgm:hierBranch val="init"/>
        </dgm:presLayoutVars>
      </dgm:prSet>
      <dgm:spPr/>
    </dgm:pt>
    <dgm:pt modelId="{1646453C-D296-4B75-8E3D-A990229BD938}" type="pres">
      <dgm:prSet presAssocID="{E566E647-B858-42DB-A4BF-606CE4B4C785}" presName="rootComposite" presStyleCnt="0"/>
      <dgm:spPr/>
    </dgm:pt>
    <dgm:pt modelId="{6FA7EF1D-400A-4B84-B279-EBDCBB1DE63F}" type="pres">
      <dgm:prSet presAssocID="{E566E647-B858-42DB-A4BF-606CE4B4C785}" presName="rootText" presStyleLbl="node2" presStyleIdx="1" presStyleCnt="3">
        <dgm:presLayoutVars>
          <dgm:chPref val="3"/>
        </dgm:presLayoutVars>
      </dgm:prSet>
      <dgm:spPr/>
    </dgm:pt>
    <dgm:pt modelId="{2373518D-88E8-42B6-A512-9D38BFF9F9D2}" type="pres">
      <dgm:prSet presAssocID="{E566E647-B858-42DB-A4BF-606CE4B4C785}" presName="rootConnector" presStyleLbl="node2" presStyleIdx="1" presStyleCnt="3"/>
      <dgm:spPr/>
    </dgm:pt>
    <dgm:pt modelId="{EA358877-9DB3-4FCE-A5DF-82EE6CF8780F}" type="pres">
      <dgm:prSet presAssocID="{E566E647-B858-42DB-A4BF-606CE4B4C785}" presName="hierChild4" presStyleCnt="0"/>
      <dgm:spPr/>
    </dgm:pt>
    <dgm:pt modelId="{9B837CA2-22D4-49DF-ADEA-AF9DDBD83EAC}" type="pres">
      <dgm:prSet presAssocID="{0B7B1CA9-2FB3-4FE5-8ABB-D9324101BE8A}" presName="Name64" presStyleLbl="parChTrans1D3" presStyleIdx="1" presStyleCnt="3"/>
      <dgm:spPr/>
    </dgm:pt>
    <dgm:pt modelId="{836B9E65-F5A0-4963-8DAF-846A5D8ADE34}" type="pres">
      <dgm:prSet presAssocID="{8E699B27-4C33-4138-8245-DC0A0319C222}" presName="hierRoot2" presStyleCnt="0">
        <dgm:presLayoutVars>
          <dgm:hierBranch val="init"/>
        </dgm:presLayoutVars>
      </dgm:prSet>
      <dgm:spPr/>
    </dgm:pt>
    <dgm:pt modelId="{89BFED56-DE01-4B4D-89F8-C3C0EC6FADDA}" type="pres">
      <dgm:prSet presAssocID="{8E699B27-4C33-4138-8245-DC0A0319C222}" presName="rootComposite" presStyleCnt="0"/>
      <dgm:spPr/>
    </dgm:pt>
    <dgm:pt modelId="{445F3EC6-2254-4B64-BF72-373DA2EC6FA6}" type="pres">
      <dgm:prSet presAssocID="{8E699B27-4C33-4138-8245-DC0A0319C222}" presName="rootText" presStyleLbl="node3" presStyleIdx="1" presStyleCnt="3">
        <dgm:presLayoutVars>
          <dgm:chPref val="3"/>
        </dgm:presLayoutVars>
      </dgm:prSet>
      <dgm:spPr/>
    </dgm:pt>
    <dgm:pt modelId="{B4CEFDBA-81DF-496C-9081-524269376DB4}" type="pres">
      <dgm:prSet presAssocID="{8E699B27-4C33-4138-8245-DC0A0319C222}" presName="rootConnector" presStyleLbl="node3" presStyleIdx="1" presStyleCnt="3"/>
      <dgm:spPr/>
    </dgm:pt>
    <dgm:pt modelId="{506166C5-A8E2-43AD-B1F1-9CD06CD5044B}" type="pres">
      <dgm:prSet presAssocID="{8E699B27-4C33-4138-8245-DC0A0319C222}" presName="hierChild4" presStyleCnt="0"/>
      <dgm:spPr/>
    </dgm:pt>
    <dgm:pt modelId="{55ABFF2F-7ED4-494D-8CD3-36E8ECD4F490}" type="pres">
      <dgm:prSet presAssocID="{209E32E3-F727-403F-A636-4CE7FCCCB463}" presName="Name64" presStyleLbl="parChTrans1D4" presStyleIdx="0" presStyleCnt="2"/>
      <dgm:spPr/>
    </dgm:pt>
    <dgm:pt modelId="{25FC6C95-2A7D-46D0-AE5B-B5E50103DF0A}" type="pres">
      <dgm:prSet presAssocID="{913292D1-74C4-4D88-9FAD-70BEF428E49C}" presName="hierRoot2" presStyleCnt="0">
        <dgm:presLayoutVars>
          <dgm:hierBranch val="init"/>
        </dgm:presLayoutVars>
      </dgm:prSet>
      <dgm:spPr/>
    </dgm:pt>
    <dgm:pt modelId="{27A96C1F-793B-4DE7-B7A9-0793D7DD0328}" type="pres">
      <dgm:prSet presAssocID="{913292D1-74C4-4D88-9FAD-70BEF428E49C}" presName="rootComposite" presStyleCnt="0"/>
      <dgm:spPr/>
    </dgm:pt>
    <dgm:pt modelId="{5C304791-8F99-4759-809E-92EEDB491F35}" type="pres">
      <dgm:prSet presAssocID="{913292D1-74C4-4D88-9FAD-70BEF428E49C}" presName="rootText" presStyleLbl="node4" presStyleIdx="0" presStyleCnt="2">
        <dgm:presLayoutVars>
          <dgm:chPref val="3"/>
        </dgm:presLayoutVars>
      </dgm:prSet>
      <dgm:spPr/>
    </dgm:pt>
    <dgm:pt modelId="{84FE9C50-13B9-4F1D-B55D-107A21CC9D9C}" type="pres">
      <dgm:prSet presAssocID="{913292D1-74C4-4D88-9FAD-70BEF428E49C}" presName="rootConnector" presStyleLbl="node4" presStyleIdx="0" presStyleCnt="2"/>
      <dgm:spPr/>
    </dgm:pt>
    <dgm:pt modelId="{D9FB580B-BE2D-4E94-8862-987AFC79DFDF}" type="pres">
      <dgm:prSet presAssocID="{913292D1-74C4-4D88-9FAD-70BEF428E49C}" presName="hierChild4" presStyleCnt="0"/>
      <dgm:spPr/>
    </dgm:pt>
    <dgm:pt modelId="{6EEE9C05-DBC5-40E8-9994-FE6B80810B44}" type="pres">
      <dgm:prSet presAssocID="{913292D1-74C4-4D88-9FAD-70BEF428E49C}" presName="hierChild5" presStyleCnt="0"/>
      <dgm:spPr/>
    </dgm:pt>
    <dgm:pt modelId="{00AAFF41-0FCB-44FB-9116-BFE3F810F4CE}" type="pres">
      <dgm:prSet presAssocID="{3A34BECB-D7FB-4265-AD5F-A2CD26B97366}" presName="Name64" presStyleLbl="parChTrans1D4" presStyleIdx="1" presStyleCnt="2"/>
      <dgm:spPr/>
    </dgm:pt>
    <dgm:pt modelId="{B85A29FA-7815-4FDC-B0ED-414262A8ADFF}" type="pres">
      <dgm:prSet presAssocID="{ADDC0266-9E7D-4512-A5BB-D045E10E2191}" presName="hierRoot2" presStyleCnt="0">
        <dgm:presLayoutVars>
          <dgm:hierBranch val="init"/>
        </dgm:presLayoutVars>
      </dgm:prSet>
      <dgm:spPr/>
    </dgm:pt>
    <dgm:pt modelId="{FA674833-CC91-4108-9BD1-AB9A6555817A}" type="pres">
      <dgm:prSet presAssocID="{ADDC0266-9E7D-4512-A5BB-D045E10E2191}" presName="rootComposite" presStyleCnt="0"/>
      <dgm:spPr/>
    </dgm:pt>
    <dgm:pt modelId="{DBAD8B4D-5096-4E2B-9DB3-77183F470CC1}" type="pres">
      <dgm:prSet presAssocID="{ADDC0266-9E7D-4512-A5BB-D045E10E2191}" presName="rootText" presStyleLbl="node4" presStyleIdx="1" presStyleCnt="2">
        <dgm:presLayoutVars>
          <dgm:chPref val="3"/>
        </dgm:presLayoutVars>
      </dgm:prSet>
      <dgm:spPr/>
    </dgm:pt>
    <dgm:pt modelId="{0B846B06-2162-404A-91E3-55302692BB1A}" type="pres">
      <dgm:prSet presAssocID="{ADDC0266-9E7D-4512-A5BB-D045E10E2191}" presName="rootConnector" presStyleLbl="node4" presStyleIdx="1" presStyleCnt="2"/>
      <dgm:spPr/>
    </dgm:pt>
    <dgm:pt modelId="{A9885C63-A9E7-4FF4-8978-D700607CBE56}" type="pres">
      <dgm:prSet presAssocID="{ADDC0266-9E7D-4512-A5BB-D045E10E2191}" presName="hierChild4" presStyleCnt="0"/>
      <dgm:spPr/>
    </dgm:pt>
    <dgm:pt modelId="{71C0BF62-FC7E-4F0F-A8B9-8362BAA3A95D}" type="pres">
      <dgm:prSet presAssocID="{ADDC0266-9E7D-4512-A5BB-D045E10E2191}" presName="hierChild5" presStyleCnt="0"/>
      <dgm:spPr/>
    </dgm:pt>
    <dgm:pt modelId="{3A08F506-DDCE-4217-ACEC-A6F1DBE45D06}" type="pres">
      <dgm:prSet presAssocID="{8E699B27-4C33-4138-8245-DC0A0319C222}" presName="hierChild5" presStyleCnt="0"/>
      <dgm:spPr/>
    </dgm:pt>
    <dgm:pt modelId="{A9B628CD-B928-4E14-A204-4E81474D205A}" type="pres">
      <dgm:prSet presAssocID="{E566E647-B858-42DB-A4BF-606CE4B4C785}" presName="hierChild5" presStyleCnt="0"/>
      <dgm:spPr/>
    </dgm:pt>
    <dgm:pt modelId="{A29C90A2-8E2C-4FFC-AB90-80D67E13306F}" type="pres">
      <dgm:prSet presAssocID="{48857516-A87D-43C4-8BA9-806E3CD322B0}" presName="Name64" presStyleLbl="parChTrans1D2" presStyleIdx="2" presStyleCnt="3"/>
      <dgm:spPr/>
    </dgm:pt>
    <dgm:pt modelId="{7CEC8A85-D0D4-4754-8A58-5F3A1C30ED55}" type="pres">
      <dgm:prSet presAssocID="{33EA90E3-4387-45F4-9740-D9121AC27736}" presName="hierRoot2" presStyleCnt="0">
        <dgm:presLayoutVars>
          <dgm:hierBranch val="init"/>
        </dgm:presLayoutVars>
      </dgm:prSet>
      <dgm:spPr/>
    </dgm:pt>
    <dgm:pt modelId="{764EC1A1-6C33-42B6-9267-9E1D1704D422}" type="pres">
      <dgm:prSet presAssocID="{33EA90E3-4387-45F4-9740-D9121AC27736}" presName="rootComposite" presStyleCnt="0"/>
      <dgm:spPr/>
    </dgm:pt>
    <dgm:pt modelId="{EB47D194-3484-4949-84D8-CC75C6F7F806}" type="pres">
      <dgm:prSet presAssocID="{33EA90E3-4387-45F4-9740-D9121AC27736}" presName="rootText" presStyleLbl="node2" presStyleIdx="2" presStyleCnt="3">
        <dgm:presLayoutVars>
          <dgm:chPref val="3"/>
        </dgm:presLayoutVars>
      </dgm:prSet>
      <dgm:spPr/>
    </dgm:pt>
    <dgm:pt modelId="{C8591C20-33C1-4509-8244-E111EF1AF4BD}" type="pres">
      <dgm:prSet presAssocID="{33EA90E3-4387-45F4-9740-D9121AC27736}" presName="rootConnector" presStyleLbl="node2" presStyleIdx="2" presStyleCnt="3"/>
      <dgm:spPr/>
    </dgm:pt>
    <dgm:pt modelId="{B59AA2FB-BD11-4A92-A6F3-D1501278982D}" type="pres">
      <dgm:prSet presAssocID="{33EA90E3-4387-45F4-9740-D9121AC27736}" presName="hierChild4" presStyleCnt="0"/>
      <dgm:spPr/>
    </dgm:pt>
    <dgm:pt modelId="{2629C736-3BC9-4618-9304-A487C0951180}" type="pres">
      <dgm:prSet presAssocID="{C6DB36D7-5329-4878-87FB-080C048CFBF6}" presName="Name64" presStyleLbl="parChTrans1D3" presStyleIdx="2" presStyleCnt="3"/>
      <dgm:spPr/>
    </dgm:pt>
    <dgm:pt modelId="{F6C6603E-5B02-4546-AE23-D80D1C509FBE}" type="pres">
      <dgm:prSet presAssocID="{7216C424-FAA7-475E-AE92-FF118942013A}" presName="hierRoot2" presStyleCnt="0">
        <dgm:presLayoutVars>
          <dgm:hierBranch val="init"/>
        </dgm:presLayoutVars>
      </dgm:prSet>
      <dgm:spPr/>
    </dgm:pt>
    <dgm:pt modelId="{412F90F7-B957-48A2-B291-1727B53C2589}" type="pres">
      <dgm:prSet presAssocID="{7216C424-FAA7-475E-AE92-FF118942013A}" presName="rootComposite" presStyleCnt="0"/>
      <dgm:spPr/>
    </dgm:pt>
    <dgm:pt modelId="{6DE98C64-760B-4152-981F-18A282CC208B}" type="pres">
      <dgm:prSet presAssocID="{7216C424-FAA7-475E-AE92-FF118942013A}" presName="rootText" presStyleLbl="node3" presStyleIdx="2" presStyleCnt="3">
        <dgm:presLayoutVars>
          <dgm:chPref val="3"/>
        </dgm:presLayoutVars>
      </dgm:prSet>
      <dgm:spPr/>
    </dgm:pt>
    <dgm:pt modelId="{9DA4A48B-A732-407A-963F-7FE23C7824FF}" type="pres">
      <dgm:prSet presAssocID="{7216C424-FAA7-475E-AE92-FF118942013A}" presName="rootConnector" presStyleLbl="node3" presStyleIdx="2" presStyleCnt="3"/>
      <dgm:spPr/>
    </dgm:pt>
    <dgm:pt modelId="{810EB2B0-4A7C-47FD-AFA7-C6E2ACCA3CB2}" type="pres">
      <dgm:prSet presAssocID="{7216C424-FAA7-475E-AE92-FF118942013A}" presName="hierChild4" presStyleCnt="0"/>
      <dgm:spPr/>
    </dgm:pt>
    <dgm:pt modelId="{1DBAE40B-A940-4561-86C8-B5F0A92F9781}" type="pres">
      <dgm:prSet presAssocID="{7216C424-FAA7-475E-AE92-FF118942013A}" presName="hierChild5" presStyleCnt="0"/>
      <dgm:spPr/>
    </dgm:pt>
    <dgm:pt modelId="{6EB1E92B-BE01-46CE-8B7F-4CA7673EE182}" type="pres">
      <dgm:prSet presAssocID="{33EA90E3-4387-45F4-9740-D9121AC27736}" presName="hierChild5" presStyleCnt="0"/>
      <dgm:spPr/>
    </dgm:pt>
    <dgm:pt modelId="{F793D70B-75E0-4B67-AD81-3CA64AE4DFAE}" type="pres">
      <dgm:prSet presAssocID="{1F517ABA-BBAD-48D2-AB59-E353473C3B0F}" presName="hierChild3" presStyleCnt="0"/>
      <dgm:spPr/>
    </dgm:pt>
  </dgm:ptLst>
  <dgm:cxnLst>
    <dgm:cxn modelId="{7C492903-A020-4443-8B41-5E26E5F0EAFB}" type="presOf" srcId="{1F517ABA-BBAD-48D2-AB59-E353473C3B0F}" destId="{B131E763-6925-47F5-8F09-EF551A43CF5B}" srcOrd="0" destOrd="0" presId="urn:microsoft.com/office/officeart/2009/3/layout/HorizontalOrganizationChart"/>
    <dgm:cxn modelId="{4AA69206-28B2-4E0E-A05E-BAA52EB88074}" type="presOf" srcId="{33EA90E3-4387-45F4-9740-D9121AC27736}" destId="{C8591C20-33C1-4509-8244-E111EF1AF4BD}" srcOrd="1" destOrd="0" presId="urn:microsoft.com/office/officeart/2009/3/layout/HorizontalOrganizationChart"/>
    <dgm:cxn modelId="{51118C0D-673C-40E0-980E-506065E64FF5}" type="presOf" srcId="{C6DB36D7-5329-4878-87FB-080C048CFBF6}" destId="{2629C736-3BC9-4618-9304-A487C0951180}" srcOrd="0" destOrd="0" presId="urn:microsoft.com/office/officeart/2009/3/layout/HorizontalOrganizationChart"/>
    <dgm:cxn modelId="{5CA44110-E20E-4A82-86E1-ED6B78B3A067}" type="presOf" srcId="{33EA90E3-4387-45F4-9740-D9121AC27736}" destId="{EB47D194-3484-4949-84D8-CC75C6F7F806}" srcOrd="0" destOrd="0" presId="urn:microsoft.com/office/officeart/2009/3/layout/HorizontalOrganizationChart"/>
    <dgm:cxn modelId="{8451A313-7A8F-4106-A4ED-952095154C7F}" type="presOf" srcId="{ADDC0266-9E7D-4512-A5BB-D045E10E2191}" destId="{0B846B06-2162-404A-91E3-55302692BB1A}" srcOrd="1" destOrd="0" presId="urn:microsoft.com/office/officeart/2009/3/layout/HorizontalOrganizationChart"/>
    <dgm:cxn modelId="{FBF4B413-C125-42D0-9782-9AFEAA4C2CB8}" type="presOf" srcId="{8E699B27-4C33-4138-8245-DC0A0319C222}" destId="{B4CEFDBA-81DF-496C-9081-524269376DB4}" srcOrd="1" destOrd="0" presId="urn:microsoft.com/office/officeart/2009/3/layout/HorizontalOrganizationChart"/>
    <dgm:cxn modelId="{819A2716-D6DF-430F-9A10-521DDACB0F76}" type="presOf" srcId="{1F517ABA-BBAD-48D2-AB59-E353473C3B0F}" destId="{444EBF4D-ED54-48FB-B9C8-DE5C52C99EB4}" srcOrd="1" destOrd="0" presId="urn:microsoft.com/office/officeart/2009/3/layout/HorizontalOrganizationChart"/>
    <dgm:cxn modelId="{C8FEB319-8022-40E1-8B1B-B5156211826F}" type="presOf" srcId="{E566E647-B858-42DB-A4BF-606CE4B4C785}" destId="{2373518D-88E8-42B6-A512-9D38BFF9F9D2}" srcOrd="1" destOrd="0" presId="urn:microsoft.com/office/officeart/2009/3/layout/HorizontalOrganizationChart"/>
    <dgm:cxn modelId="{EA073F1E-51A7-4F2B-B461-1B0F57A22753}" type="presOf" srcId="{B705B5D1-119A-4B48-9EE9-30CE8FE65481}" destId="{61D4E982-26DF-4FD8-A7A7-583D5FB21E85}" srcOrd="0" destOrd="0" presId="urn:microsoft.com/office/officeart/2009/3/layout/HorizontalOrganizationChart"/>
    <dgm:cxn modelId="{13D18F26-FE9A-4132-AE55-FE8E95CF9CB4}" type="presOf" srcId="{7216C424-FAA7-475E-AE92-FF118942013A}" destId="{9DA4A48B-A732-407A-963F-7FE23C7824FF}" srcOrd="1" destOrd="0" presId="urn:microsoft.com/office/officeart/2009/3/layout/HorizontalOrganizationChart"/>
    <dgm:cxn modelId="{EDA8C663-C432-4A9D-A32C-B7243FB280E3}" type="presOf" srcId="{88A99828-8966-4F5D-B4D5-F365EE26A0A7}" destId="{58914718-5347-4BE6-9BF7-5B68A42554F8}" srcOrd="0" destOrd="0" presId="urn:microsoft.com/office/officeart/2009/3/layout/HorizontalOrganizationChart"/>
    <dgm:cxn modelId="{922BF447-3347-4311-BA00-AD3130D63F5B}" type="presOf" srcId="{90F59BA2-38E5-4CF9-9E68-264C9E772D4F}" destId="{863B20FF-4BB1-49B3-9DF0-AC616181F43C}" srcOrd="1" destOrd="0" presId="urn:microsoft.com/office/officeart/2009/3/layout/HorizontalOrganizationChart"/>
    <dgm:cxn modelId="{3D1A3D48-E306-42EC-B18F-224ECDC8C495}" type="presOf" srcId="{88A99828-8966-4F5D-B4D5-F365EE26A0A7}" destId="{7BC728C1-8CC8-4F69-80CA-6571F81F6232}" srcOrd="1" destOrd="0" presId="urn:microsoft.com/office/officeart/2009/3/layout/HorizontalOrganizationChart"/>
    <dgm:cxn modelId="{6DFB6748-6275-46E0-9D30-DD2B33D20D14}" srcId="{1F517ABA-BBAD-48D2-AB59-E353473C3B0F}" destId="{E566E647-B858-42DB-A4BF-606CE4B4C785}" srcOrd="1" destOrd="0" parTransId="{8FDD9ADD-C022-4076-AB3E-2B6A4F794B61}" sibTransId="{F8DAEEAA-AF7F-4FFB-A356-9FE2E1B4B4F3}"/>
    <dgm:cxn modelId="{DB172450-E2D7-415A-A33D-976D12806AEC}" type="presOf" srcId="{42AC3519-CFCA-4D33-9610-17D66E56B932}" destId="{D30A8E73-3BF3-4153-9719-15AE9C8D8D11}" srcOrd="0" destOrd="0" presId="urn:microsoft.com/office/officeart/2009/3/layout/HorizontalOrganizationChart"/>
    <dgm:cxn modelId="{BBAF1672-1A90-4021-9261-F6840671F230}" type="presOf" srcId="{90F59BA2-38E5-4CF9-9E68-264C9E772D4F}" destId="{F8F98A3B-2881-4032-85EE-C96C2E461BED}" srcOrd="0" destOrd="0" presId="urn:microsoft.com/office/officeart/2009/3/layout/HorizontalOrganizationChart"/>
    <dgm:cxn modelId="{A92C8E85-0D4C-4288-A0F0-3929709A2FD0}" srcId="{8E699B27-4C33-4138-8245-DC0A0319C222}" destId="{ADDC0266-9E7D-4512-A5BB-D045E10E2191}" srcOrd="1" destOrd="0" parTransId="{3A34BECB-D7FB-4265-AD5F-A2CD26B97366}" sibTransId="{594DE7C9-BB4A-43CA-BD0A-A6AEDAEDCB36}"/>
    <dgm:cxn modelId="{DE9D7189-7802-4341-AB89-BB1E85D6ECFA}" srcId="{8E699B27-4C33-4138-8245-DC0A0319C222}" destId="{913292D1-74C4-4D88-9FAD-70BEF428E49C}" srcOrd="0" destOrd="0" parTransId="{209E32E3-F727-403F-A636-4CE7FCCCB463}" sibTransId="{B2CF87D0-64BC-42BE-8AA7-6FC4C7FC8ECC}"/>
    <dgm:cxn modelId="{A5AE7B8A-F9E8-4AE6-A132-4B24BACA8A69}" srcId="{90F59BA2-38E5-4CF9-9E68-264C9E772D4F}" destId="{88A99828-8966-4F5D-B4D5-F365EE26A0A7}" srcOrd="0" destOrd="0" parTransId="{B705B5D1-119A-4B48-9EE9-30CE8FE65481}" sibTransId="{0930546B-9543-4F3C-BD31-129D9E7E0D77}"/>
    <dgm:cxn modelId="{88A6E796-D6C7-4931-B598-1D01FD0B4C6A}" srcId="{1F517ABA-BBAD-48D2-AB59-E353473C3B0F}" destId="{90F59BA2-38E5-4CF9-9E68-264C9E772D4F}" srcOrd="0" destOrd="0" parTransId="{42AC3519-CFCA-4D33-9610-17D66E56B932}" sibTransId="{7F5614A1-6824-4E99-B6D8-C06951423500}"/>
    <dgm:cxn modelId="{89D51C97-1D6D-4194-8719-731B389C4CCE}" type="presOf" srcId="{913292D1-74C4-4D88-9FAD-70BEF428E49C}" destId="{5C304791-8F99-4759-809E-92EEDB491F35}" srcOrd="0" destOrd="0" presId="urn:microsoft.com/office/officeart/2009/3/layout/HorizontalOrganizationChart"/>
    <dgm:cxn modelId="{713B9097-30E4-449E-9676-22D2E33626AB}" type="presOf" srcId="{8FDD9ADD-C022-4076-AB3E-2B6A4F794B61}" destId="{F8CAA7C5-E944-4A98-85AA-199BC0DDF0AD}" srcOrd="0" destOrd="0" presId="urn:microsoft.com/office/officeart/2009/3/layout/HorizontalOrganizationChart"/>
    <dgm:cxn modelId="{F096889A-5457-4AC5-8536-FCDEF619F1A1}" type="presOf" srcId="{A56B8AFD-1D41-442F-8A13-003BBE37B93C}" destId="{43522CB3-B4EF-453F-8902-E8186FEAA2E3}" srcOrd="0" destOrd="0" presId="urn:microsoft.com/office/officeart/2009/3/layout/HorizontalOrganizationChart"/>
    <dgm:cxn modelId="{FF9B4C9B-6060-444E-BC67-3C3CB24BB023}" srcId="{E566E647-B858-42DB-A4BF-606CE4B4C785}" destId="{8E699B27-4C33-4138-8245-DC0A0319C222}" srcOrd="0" destOrd="0" parTransId="{0B7B1CA9-2FB3-4FE5-8ABB-D9324101BE8A}" sibTransId="{8DA4A712-4DB1-44FA-BF20-62C30D82C5F2}"/>
    <dgm:cxn modelId="{1B05EAA9-C0FE-4302-8B4C-E2A26215F1C7}" type="presOf" srcId="{8E699B27-4C33-4138-8245-DC0A0319C222}" destId="{445F3EC6-2254-4B64-BF72-373DA2EC6FA6}" srcOrd="0" destOrd="0" presId="urn:microsoft.com/office/officeart/2009/3/layout/HorizontalOrganizationChart"/>
    <dgm:cxn modelId="{94C634AA-F5A9-4476-9540-DAC8F1B0016E}" type="presOf" srcId="{3A34BECB-D7FB-4265-AD5F-A2CD26B97366}" destId="{00AAFF41-0FCB-44FB-9116-BFE3F810F4CE}" srcOrd="0" destOrd="0" presId="urn:microsoft.com/office/officeart/2009/3/layout/HorizontalOrganizationChart"/>
    <dgm:cxn modelId="{E6C100AB-84C0-4710-8104-B0D1AE54A985}" srcId="{33EA90E3-4387-45F4-9740-D9121AC27736}" destId="{7216C424-FAA7-475E-AE92-FF118942013A}" srcOrd="0" destOrd="0" parTransId="{C6DB36D7-5329-4878-87FB-080C048CFBF6}" sibTransId="{1618EB85-2B63-498E-8FC1-68B49C07AE2F}"/>
    <dgm:cxn modelId="{79EDA4AB-A3F6-41F6-B705-F61F6049BA71}" srcId="{A56B8AFD-1D41-442F-8A13-003BBE37B93C}" destId="{1F517ABA-BBAD-48D2-AB59-E353473C3B0F}" srcOrd="0" destOrd="0" parTransId="{D8AAD873-4466-4121-A000-B4631AEDFB36}" sibTransId="{EC18095A-A377-4ACA-880B-61A82E26C84F}"/>
    <dgm:cxn modelId="{052758C2-9C4C-4FB4-8159-EBFD21C6F0B8}" type="presOf" srcId="{209E32E3-F727-403F-A636-4CE7FCCCB463}" destId="{55ABFF2F-7ED4-494D-8CD3-36E8ECD4F490}" srcOrd="0" destOrd="0" presId="urn:microsoft.com/office/officeart/2009/3/layout/HorizontalOrganizationChart"/>
    <dgm:cxn modelId="{21673DC8-C5F8-46E2-8F28-25A450D53EFA}" type="presOf" srcId="{ADDC0266-9E7D-4512-A5BB-D045E10E2191}" destId="{DBAD8B4D-5096-4E2B-9DB3-77183F470CC1}" srcOrd="0" destOrd="0" presId="urn:microsoft.com/office/officeart/2009/3/layout/HorizontalOrganizationChart"/>
    <dgm:cxn modelId="{E17005D0-3812-4E18-AD70-6DB0A1E595CD}" type="presOf" srcId="{7216C424-FAA7-475E-AE92-FF118942013A}" destId="{6DE98C64-760B-4152-981F-18A282CC208B}" srcOrd="0" destOrd="0" presId="urn:microsoft.com/office/officeart/2009/3/layout/HorizontalOrganizationChart"/>
    <dgm:cxn modelId="{88F1DED2-C8E0-4DAE-9984-6FF1B377EA86}" type="presOf" srcId="{E566E647-B858-42DB-A4BF-606CE4B4C785}" destId="{6FA7EF1D-400A-4B84-B279-EBDCBB1DE63F}" srcOrd="0" destOrd="0" presId="urn:microsoft.com/office/officeart/2009/3/layout/HorizontalOrganizationChart"/>
    <dgm:cxn modelId="{0DA491D9-458D-4127-82A7-8526A53F5CE7}" type="presOf" srcId="{0B7B1CA9-2FB3-4FE5-8ABB-D9324101BE8A}" destId="{9B837CA2-22D4-49DF-ADEA-AF9DDBD83EAC}" srcOrd="0" destOrd="0" presId="urn:microsoft.com/office/officeart/2009/3/layout/HorizontalOrganizationChart"/>
    <dgm:cxn modelId="{82962DEB-9B5C-403E-893C-95E4A28087E0}" type="presOf" srcId="{48857516-A87D-43C4-8BA9-806E3CD322B0}" destId="{A29C90A2-8E2C-4FFC-AB90-80D67E13306F}" srcOrd="0" destOrd="0" presId="urn:microsoft.com/office/officeart/2009/3/layout/HorizontalOrganizationChart"/>
    <dgm:cxn modelId="{EC4DADED-A63B-46B7-A2DF-93BA143AF250}" type="presOf" srcId="{913292D1-74C4-4D88-9FAD-70BEF428E49C}" destId="{84FE9C50-13B9-4F1D-B55D-107A21CC9D9C}" srcOrd="1" destOrd="0" presId="urn:microsoft.com/office/officeart/2009/3/layout/HorizontalOrganizationChart"/>
    <dgm:cxn modelId="{E340C5F8-C87F-4EA1-935C-EF137B93C0F1}" srcId="{1F517ABA-BBAD-48D2-AB59-E353473C3B0F}" destId="{33EA90E3-4387-45F4-9740-D9121AC27736}" srcOrd="2" destOrd="0" parTransId="{48857516-A87D-43C4-8BA9-806E3CD322B0}" sibTransId="{72093FE6-2FA0-445E-B908-98DEE145D769}"/>
    <dgm:cxn modelId="{84070107-F796-47CE-8CD3-38687D50847A}" type="presParOf" srcId="{43522CB3-B4EF-453F-8902-E8186FEAA2E3}" destId="{7564DCB8-068C-4A33-9278-AA86FC0E020B}" srcOrd="0" destOrd="0" presId="urn:microsoft.com/office/officeart/2009/3/layout/HorizontalOrganizationChart"/>
    <dgm:cxn modelId="{F2882CC6-03CD-4BEC-B65B-DB6A340DCE0D}" type="presParOf" srcId="{7564DCB8-068C-4A33-9278-AA86FC0E020B}" destId="{FF9EE069-3AC2-43BB-8A9D-85348AC54D1A}" srcOrd="0" destOrd="0" presId="urn:microsoft.com/office/officeart/2009/3/layout/HorizontalOrganizationChart"/>
    <dgm:cxn modelId="{E97332DC-EFA5-4C41-A5C9-F8A8D2DC0C1A}" type="presParOf" srcId="{FF9EE069-3AC2-43BB-8A9D-85348AC54D1A}" destId="{B131E763-6925-47F5-8F09-EF551A43CF5B}" srcOrd="0" destOrd="0" presId="urn:microsoft.com/office/officeart/2009/3/layout/HorizontalOrganizationChart"/>
    <dgm:cxn modelId="{944819E6-7761-421C-8563-EC89AFE75531}" type="presParOf" srcId="{FF9EE069-3AC2-43BB-8A9D-85348AC54D1A}" destId="{444EBF4D-ED54-48FB-B9C8-DE5C52C99EB4}" srcOrd="1" destOrd="0" presId="urn:microsoft.com/office/officeart/2009/3/layout/HorizontalOrganizationChart"/>
    <dgm:cxn modelId="{F8DBB941-3A30-4DBB-A099-80D72AB92463}" type="presParOf" srcId="{7564DCB8-068C-4A33-9278-AA86FC0E020B}" destId="{2F371A1E-4FBF-4F66-BE11-AADDE436E3F5}" srcOrd="1" destOrd="0" presId="urn:microsoft.com/office/officeart/2009/3/layout/HorizontalOrganizationChart"/>
    <dgm:cxn modelId="{D6DF1FDF-8DB8-43FF-95A9-64DE6FC5FC7D}" type="presParOf" srcId="{2F371A1E-4FBF-4F66-BE11-AADDE436E3F5}" destId="{D30A8E73-3BF3-4153-9719-15AE9C8D8D11}" srcOrd="0" destOrd="0" presId="urn:microsoft.com/office/officeart/2009/3/layout/HorizontalOrganizationChart"/>
    <dgm:cxn modelId="{7F55ADD9-BE13-414A-A7DE-73831EB0F6D4}" type="presParOf" srcId="{2F371A1E-4FBF-4F66-BE11-AADDE436E3F5}" destId="{FB5F79EE-7E1C-4BF6-907C-07474613AFEA}" srcOrd="1" destOrd="0" presId="urn:microsoft.com/office/officeart/2009/3/layout/HorizontalOrganizationChart"/>
    <dgm:cxn modelId="{0ACF3B89-9E11-46A8-B25A-C6FED9A5AC19}" type="presParOf" srcId="{FB5F79EE-7E1C-4BF6-907C-07474613AFEA}" destId="{C103B322-116D-4DCA-B758-413FB242782B}" srcOrd="0" destOrd="0" presId="urn:microsoft.com/office/officeart/2009/3/layout/HorizontalOrganizationChart"/>
    <dgm:cxn modelId="{5B171C64-2866-4A51-85ED-BD9CFA5959CB}" type="presParOf" srcId="{C103B322-116D-4DCA-B758-413FB242782B}" destId="{F8F98A3B-2881-4032-85EE-C96C2E461BED}" srcOrd="0" destOrd="0" presId="urn:microsoft.com/office/officeart/2009/3/layout/HorizontalOrganizationChart"/>
    <dgm:cxn modelId="{C12308C2-8F25-479D-8B7B-91BC88436AC0}" type="presParOf" srcId="{C103B322-116D-4DCA-B758-413FB242782B}" destId="{863B20FF-4BB1-49B3-9DF0-AC616181F43C}" srcOrd="1" destOrd="0" presId="urn:microsoft.com/office/officeart/2009/3/layout/HorizontalOrganizationChart"/>
    <dgm:cxn modelId="{09FB8642-21AD-4617-BFB7-EB0A0EC7573E}" type="presParOf" srcId="{FB5F79EE-7E1C-4BF6-907C-07474613AFEA}" destId="{23BB5355-3454-4799-9A77-6B36D52E9B6F}" srcOrd="1" destOrd="0" presId="urn:microsoft.com/office/officeart/2009/3/layout/HorizontalOrganizationChart"/>
    <dgm:cxn modelId="{5DCD77E4-291D-429E-979D-09B485C7CFF7}" type="presParOf" srcId="{23BB5355-3454-4799-9A77-6B36D52E9B6F}" destId="{61D4E982-26DF-4FD8-A7A7-583D5FB21E85}" srcOrd="0" destOrd="0" presId="urn:microsoft.com/office/officeart/2009/3/layout/HorizontalOrganizationChart"/>
    <dgm:cxn modelId="{FF8FF015-1681-4CA7-8B44-0DD0BB74FE0F}" type="presParOf" srcId="{23BB5355-3454-4799-9A77-6B36D52E9B6F}" destId="{2D981973-07F4-45F1-A2A8-AAB230AFD24B}" srcOrd="1" destOrd="0" presId="urn:microsoft.com/office/officeart/2009/3/layout/HorizontalOrganizationChart"/>
    <dgm:cxn modelId="{8C979B51-E581-4E85-A299-87DC41CE4E56}" type="presParOf" srcId="{2D981973-07F4-45F1-A2A8-AAB230AFD24B}" destId="{60507BFB-E17A-489E-9434-0EC8BCBB4A62}" srcOrd="0" destOrd="0" presId="urn:microsoft.com/office/officeart/2009/3/layout/HorizontalOrganizationChart"/>
    <dgm:cxn modelId="{01B59BBC-3BAF-4217-992F-8F02FD0924A9}" type="presParOf" srcId="{60507BFB-E17A-489E-9434-0EC8BCBB4A62}" destId="{58914718-5347-4BE6-9BF7-5B68A42554F8}" srcOrd="0" destOrd="0" presId="urn:microsoft.com/office/officeart/2009/3/layout/HorizontalOrganizationChart"/>
    <dgm:cxn modelId="{EF65B09F-F3DF-4887-BFB4-B812EB68A3EE}" type="presParOf" srcId="{60507BFB-E17A-489E-9434-0EC8BCBB4A62}" destId="{7BC728C1-8CC8-4F69-80CA-6571F81F6232}" srcOrd="1" destOrd="0" presId="urn:microsoft.com/office/officeart/2009/3/layout/HorizontalOrganizationChart"/>
    <dgm:cxn modelId="{BA68A660-1C6E-42AF-8A70-3DEBBAA960F0}" type="presParOf" srcId="{2D981973-07F4-45F1-A2A8-AAB230AFD24B}" destId="{3170DC2C-E0A3-4997-8BA2-3EDF57B2DF69}" srcOrd="1" destOrd="0" presId="urn:microsoft.com/office/officeart/2009/3/layout/HorizontalOrganizationChart"/>
    <dgm:cxn modelId="{45F1AECA-37AD-4934-A968-C05B0A438315}" type="presParOf" srcId="{2D981973-07F4-45F1-A2A8-AAB230AFD24B}" destId="{2FD29E8A-1637-4D7D-B205-4BE2003C49AD}" srcOrd="2" destOrd="0" presId="urn:microsoft.com/office/officeart/2009/3/layout/HorizontalOrganizationChart"/>
    <dgm:cxn modelId="{4E1FAA52-7E7F-4D90-9605-6D908D889863}" type="presParOf" srcId="{FB5F79EE-7E1C-4BF6-907C-07474613AFEA}" destId="{C48FB624-397E-42F7-983C-0F5F925FBB3C}" srcOrd="2" destOrd="0" presId="urn:microsoft.com/office/officeart/2009/3/layout/HorizontalOrganizationChart"/>
    <dgm:cxn modelId="{30AB0907-E2F9-4A80-8F37-7F2D5B43C855}" type="presParOf" srcId="{2F371A1E-4FBF-4F66-BE11-AADDE436E3F5}" destId="{F8CAA7C5-E944-4A98-85AA-199BC0DDF0AD}" srcOrd="2" destOrd="0" presId="urn:microsoft.com/office/officeart/2009/3/layout/HorizontalOrganizationChart"/>
    <dgm:cxn modelId="{779ECEB7-6DBE-483F-A431-965C0A837DFE}" type="presParOf" srcId="{2F371A1E-4FBF-4F66-BE11-AADDE436E3F5}" destId="{74409B86-583A-4C47-B55D-8AC73F5527C3}" srcOrd="3" destOrd="0" presId="urn:microsoft.com/office/officeart/2009/3/layout/HorizontalOrganizationChart"/>
    <dgm:cxn modelId="{C0F3F720-89A6-434C-BB73-7DEBA0A64A66}" type="presParOf" srcId="{74409B86-583A-4C47-B55D-8AC73F5527C3}" destId="{1646453C-D296-4B75-8E3D-A990229BD938}" srcOrd="0" destOrd="0" presId="urn:microsoft.com/office/officeart/2009/3/layout/HorizontalOrganizationChart"/>
    <dgm:cxn modelId="{FEC5BF70-78FC-4E97-A7E9-BF2BFB55337A}" type="presParOf" srcId="{1646453C-D296-4B75-8E3D-A990229BD938}" destId="{6FA7EF1D-400A-4B84-B279-EBDCBB1DE63F}" srcOrd="0" destOrd="0" presId="urn:microsoft.com/office/officeart/2009/3/layout/HorizontalOrganizationChart"/>
    <dgm:cxn modelId="{25CA7A0B-59FB-45FD-87C7-3BC86E351D57}" type="presParOf" srcId="{1646453C-D296-4B75-8E3D-A990229BD938}" destId="{2373518D-88E8-42B6-A512-9D38BFF9F9D2}" srcOrd="1" destOrd="0" presId="urn:microsoft.com/office/officeart/2009/3/layout/HorizontalOrganizationChart"/>
    <dgm:cxn modelId="{A659DE67-D1B1-49C5-AD24-4B1A5981F354}" type="presParOf" srcId="{74409B86-583A-4C47-B55D-8AC73F5527C3}" destId="{EA358877-9DB3-4FCE-A5DF-82EE6CF8780F}" srcOrd="1" destOrd="0" presId="urn:microsoft.com/office/officeart/2009/3/layout/HorizontalOrganizationChart"/>
    <dgm:cxn modelId="{71B7A116-8ED8-4A3A-BA64-832825478076}" type="presParOf" srcId="{EA358877-9DB3-4FCE-A5DF-82EE6CF8780F}" destId="{9B837CA2-22D4-49DF-ADEA-AF9DDBD83EAC}" srcOrd="0" destOrd="0" presId="urn:microsoft.com/office/officeart/2009/3/layout/HorizontalOrganizationChart"/>
    <dgm:cxn modelId="{FD9A338A-1CB1-40AF-94AA-5A9BB14EA0C0}" type="presParOf" srcId="{EA358877-9DB3-4FCE-A5DF-82EE6CF8780F}" destId="{836B9E65-F5A0-4963-8DAF-846A5D8ADE34}" srcOrd="1" destOrd="0" presId="urn:microsoft.com/office/officeart/2009/3/layout/HorizontalOrganizationChart"/>
    <dgm:cxn modelId="{EB5B4BF3-3F68-4A5B-9F23-1630EA48B37F}" type="presParOf" srcId="{836B9E65-F5A0-4963-8DAF-846A5D8ADE34}" destId="{89BFED56-DE01-4B4D-89F8-C3C0EC6FADDA}" srcOrd="0" destOrd="0" presId="urn:microsoft.com/office/officeart/2009/3/layout/HorizontalOrganizationChart"/>
    <dgm:cxn modelId="{9FBAAB91-38D7-4C85-B203-4137CEE8047E}" type="presParOf" srcId="{89BFED56-DE01-4B4D-89F8-C3C0EC6FADDA}" destId="{445F3EC6-2254-4B64-BF72-373DA2EC6FA6}" srcOrd="0" destOrd="0" presId="urn:microsoft.com/office/officeart/2009/3/layout/HorizontalOrganizationChart"/>
    <dgm:cxn modelId="{B75CB18C-FA29-44D7-8ABE-FBF403C8655F}" type="presParOf" srcId="{89BFED56-DE01-4B4D-89F8-C3C0EC6FADDA}" destId="{B4CEFDBA-81DF-496C-9081-524269376DB4}" srcOrd="1" destOrd="0" presId="urn:microsoft.com/office/officeart/2009/3/layout/HorizontalOrganizationChart"/>
    <dgm:cxn modelId="{3D93F2FA-2C23-4B1C-AE60-714A538B1E0C}" type="presParOf" srcId="{836B9E65-F5A0-4963-8DAF-846A5D8ADE34}" destId="{506166C5-A8E2-43AD-B1F1-9CD06CD5044B}" srcOrd="1" destOrd="0" presId="urn:microsoft.com/office/officeart/2009/3/layout/HorizontalOrganizationChart"/>
    <dgm:cxn modelId="{A054F9F9-E6DA-4D24-8755-8509151E5D67}" type="presParOf" srcId="{506166C5-A8E2-43AD-B1F1-9CD06CD5044B}" destId="{55ABFF2F-7ED4-494D-8CD3-36E8ECD4F490}" srcOrd="0" destOrd="0" presId="urn:microsoft.com/office/officeart/2009/3/layout/HorizontalOrganizationChart"/>
    <dgm:cxn modelId="{637F8AA3-AD41-4FC4-B39F-00C2CBC269CD}" type="presParOf" srcId="{506166C5-A8E2-43AD-B1F1-9CD06CD5044B}" destId="{25FC6C95-2A7D-46D0-AE5B-B5E50103DF0A}" srcOrd="1" destOrd="0" presId="urn:microsoft.com/office/officeart/2009/3/layout/HorizontalOrganizationChart"/>
    <dgm:cxn modelId="{E8822708-6E10-4219-9612-F1DCC7451077}" type="presParOf" srcId="{25FC6C95-2A7D-46D0-AE5B-B5E50103DF0A}" destId="{27A96C1F-793B-4DE7-B7A9-0793D7DD0328}" srcOrd="0" destOrd="0" presId="urn:microsoft.com/office/officeart/2009/3/layout/HorizontalOrganizationChart"/>
    <dgm:cxn modelId="{D09A9BE3-C655-4648-B615-89A75205A902}" type="presParOf" srcId="{27A96C1F-793B-4DE7-B7A9-0793D7DD0328}" destId="{5C304791-8F99-4759-809E-92EEDB491F35}" srcOrd="0" destOrd="0" presId="urn:microsoft.com/office/officeart/2009/3/layout/HorizontalOrganizationChart"/>
    <dgm:cxn modelId="{7C566F73-BFEF-4CA0-90F0-59248CC8920E}" type="presParOf" srcId="{27A96C1F-793B-4DE7-B7A9-0793D7DD0328}" destId="{84FE9C50-13B9-4F1D-B55D-107A21CC9D9C}" srcOrd="1" destOrd="0" presId="urn:microsoft.com/office/officeart/2009/3/layout/HorizontalOrganizationChart"/>
    <dgm:cxn modelId="{90098C0D-9870-486D-ACB2-F84FD9764111}" type="presParOf" srcId="{25FC6C95-2A7D-46D0-AE5B-B5E50103DF0A}" destId="{D9FB580B-BE2D-4E94-8862-987AFC79DFDF}" srcOrd="1" destOrd="0" presId="urn:microsoft.com/office/officeart/2009/3/layout/HorizontalOrganizationChart"/>
    <dgm:cxn modelId="{63048353-C496-4003-9D9F-A320B9AD0AE2}" type="presParOf" srcId="{25FC6C95-2A7D-46D0-AE5B-B5E50103DF0A}" destId="{6EEE9C05-DBC5-40E8-9994-FE6B80810B44}" srcOrd="2" destOrd="0" presId="urn:microsoft.com/office/officeart/2009/3/layout/HorizontalOrganizationChart"/>
    <dgm:cxn modelId="{7453C57A-8959-4582-887C-9EBE67CB09EF}" type="presParOf" srcId="{506166C5-A8E2-43AD-B1F1-9CD06CD5044B}" destId="{00AAFF41-0FCB-44FB-9116-BFE3F810F4CE}" srcOrd="2" destOrd="0" presId="urn:microsoft.com/office/officeart/2009/3/layout/HorizontalOrganizationChart"/>
    <dgm:cxn modelId="{9E8CCCCA-334E-49DD-A266-EA09F5504847}" type="presParOf" srcId="{506166C5-A8E2-43AD-B1F1-9CD06CD5044B}" destId="{B85A29FA-7815-4FDC-B0ED-414262A8ADFF}" srcOrd="3" destOrd="0" presId="urn:microsoft.com/office/officeart/2009/3/layout/HorizontalOrganizationChart"/>
    <dgm:cxn modelId="{9D18325E-CB0F-4258-8EAD-332CF6542780}" type="presParOf" srcId="{B85A29FA-7815-4FDC-B0ED-414262A8ADFF}" destId="{FA674833-CC91-4108-9BD1-AB9A6555817A}" srcOrd="0" destOrd="0" presId="urn:microsoft.com/office/officeart/2009/3/layout/HorizontalOrganizationChart"/>
    <dgm:cxn modelId="{DFBC8C55-36AA-4574-B949-8D68FFA8ABCC}" type="presParOf" srcId="{FA674833-CC91-4108-9BD1-AB9A6555817A}" destId="{DBAD8B4D-5096-4E2B-9DB3-77183F470CC1}" srcOrd="0" destOrd="0" presId="urn:microsoft.com/office/officeart/2009/3/layout/HorizontalOrganizationChart"/>
    <dgm:cxn modelId="{77AFC034-8D4B-49A0-A2CF-AECF61F15255}" type="presParOf" srcId="{FA674833-CC91-4108-9BD1-AB9A6555817A}" destId="{0B846B06-2162-404A-91E3-55302692BB1A}" srcOrd="1" destOrd="0" presId="urn:microsoft.com/office/officeart/2009/3/layout/HorizontalOrganizationChart"/>
    <dgm:cxn modelId="{3DE0493C-30DA-4730-B623-46B85109DD90}" type="presParOf" srcId="{B85A29FA-7815-4FDC-B0ED-414262A8ADFF}" destId="{A9885C63-A9E7-4FF4-8978-D700607CBE56}" srcOrd="1" destOrd="0" presId="urn:microsoft.com/office/officeart/2009/3/layout/HorizontalOrganizationChart"/>
    <dgm:cxn modelId="{9265484C-46C2-4973-961D-EA5D60D61273}" type="presParOf" srcId="{B85A29FA-7815-4FDC-B0ED-414262A8ADFF}" destId="{71C0BF62-FC7E-4F0F-A8B9-8362BAA3A95D}" srcOrd="2" destOrd="0" presId="urn:microsoft.com/office/officeart/2009/3/layout/HorizontalOrganizationChart"/>
    <dgm:cxn modelId="{343F83C8-72B4-4D8C-8C05-1ED0F2AF97BB}" type="presParOf" srcId="{836B9E65-F5A0-4963-8DAF-846A5D8ADE34}" destId="{3A08F506-DDCE-4217-ACEC-A6F1DBE45D06}" srcOrd="2" destOrd="0" presId="urn:microsoft.com/office/officeart/2009/3/layout/HorizontalOrganizationChart"/>
    <dgm:cxn modelId="{23A99069-4C22-47CF-A77B-B98E853612EB}" type="presParOf" srcId="{74409B86-583A-4C47-B55D-8AC73F5527C3}" destId="{A9B628CD-B928-4E14-A204-4E81474D205A}" srcOrd="2" destOrd="0" presId="urn:microsoft.com/office/officeart/2009/3/layout/HorizontalOrganizationChart"/>
    <dgm:cxn modelId="{7980D34D-D609-4574-9849-FD6F66D0536F}" type="presParOf" srcId="{2F371A1E-4FBF-4F66-BE11-AADDE436E3F5}" destId="{A29C90A2-8E2C-4FFC-AB90-80D67E13306F}" srcOrd="4" destOrd="0" presId="urn:microsoft.com/office/officeart/2009/3/layout/HorizontalOrganizationChart"/>
    <dgm:cxn modelId="{96C100F5-A7F9-4813-A76C-B7731FFC0873}" type="presParOf" srcId="{2F371A1E-4FBF-4F66-BE11-AADDE436E3F5}" destId="{7CEC8A85-D0D4-4754-8A58-5F3A1C30ED55}" srcOrd="5" destOrd="0" presId="urn:microsoft.com/office/officeart/2009/3/layout/HorizontalOrganizationChart"/>
    <dgm:cxn modelId="{D69991DC-E756-471F-AF31-99AE8CD3D7D6}" type="presParOf" srcId="{7CEC8A85-D0D4-4754-8A58-5F3A1C30ED55}" destId="{764EC1A1-6C33-42B6-9267-9E1D1704D422}" srcOrd="0" destOrd="0" presId="urn:microsoft.com/office/officeart/2009/3/layout/HorizontalOrganizationChart"/>
    <dgm:cxn modelId="{B0454BD0-0579-4236-B0C9-6DD4C9B4BCFC}" type="presParOf" srcId="{764EC1A1-6C33-42B6-9267-9E1D1704D422}" destId="{EB47D194-3484-4949-84D8-CC75C6F7F806}" srcOrd="0" destOrd="0" presId="urn:microsoft.com/office/officeart/2009/3/layout/HorizontalOrganizationChart"/>
    <dgm:cxn modelId="{1B5C33F0-695B-4A4D-AD9C-3BE1A1F38E46}" type="presParOf" srcId="{764EC1A1-6C33-42B6-9267-9E1D1704D422}" destId="{C8591C20-33C1-4509-8244-E111EF1AF4BD}" srcOrd="1" destOrd="0" presId="urn:microsoft.com/office/officeart/2009/3/layout/HorizontalOrganizationChart"/>
    <dgm:cxn modelId="{32B9DFE4-5C33-429D-9974-96D838EEC1FB}" type="presParOf" srcId="{7CEC8A85-D0D4-4754-8A58-5F3A1C30ED55}" destId="{B59AA2FB-BD11-4A92-A6F3-D1501278982D}" srcOrd="1" destOrd="0" presId="urn:microsoft.com/office/officeart/2009/3/layout/HorizontalOrganizationChart"/>
    <dgm:cxn modelId="{A39FD824-6051-4809-AE3D-6EA8A9E8DC45}" type="presParOf" srcId="{B59AA2FB-BD11-4A92-A6F3-D1501278982D}" destId="{2629C736-3BC9-4618-9304-A487C0951180}" srcOrd="0" destOrd="0" presId="urn:microsoft.com/office/officeart/2009/3/layout/HorizontalOrganizationChart"/>
    <dgm:cxn modelId="{FA372DFB-3F34-487C-8C80-6313C8CB0ECA}" type="presParOf" srcId="{B59AA2FB-BD11-4A92-A6F3-D1501278982D}" destId="{F6C6603E-5B02-4546-AE23-D80D1C509FBE}" srcOrd="1" destOrd="0" presId="urn:microsoft.com/office/officeart/2009/3/layout/HorizontalOrganizationChart"/>
    <dgm:cxn modelId="{C2D9514C-BBCC-4A2C-8256-53ABB61606B5}" type="presParOf" srcId="{F6C6603E-5B02-4546-AE23-D80D1C509FBE}" destId="{412F90F7-B957-48A2-B291-1727B53C2589}" srcOrd="0" destOrd="0" presId="urn:microsoft.com/office/officeart/2009/3/layout/HorizontalOrganizationChart"/>
    <dgm:cxn modelId="{112EF822-A1BE-4C45-A9E2-6AC13F787DBC}" type="presParOf" srcId="{412F90F7-B957-48A2-B291-1727B53C2589}" destId="{6DE98C64-760B-4152-981F-18A282CC208B}" srcOrd="0" destOrd="0" presId="urn:microsoft.com/office/officeart/2009/3/layout/HorizontalOrganizationChart"/>
    <dgm:cxn modelId="{2AC44AD4-BA23-4598-9CE8-CC32889F980D}" type="presParOf" srcId="{412F90F7-B957-48A2-B291-1727B53C2589}" destId="{9DA4A48B-A732-407A-963F-7FE23C7824FF}" srcOrd="1" destOrd="0" presId="urn:microsoft.com/office/officeart/2009/3/layout/HorizontalOrganizationChart"/>
    <dgm:cxn modelId="{10232B2E-E444-4373-B50F-E2884F127E4E}" type="presParOf" srcId="{F6C6603E-5B02-4546-AE23-D80D1C509FBE}" destId="{810EB2B0-4A7C-47FD-AFA7-C6E2ACCA3CB2}" srcOrd="1" destOrd="0" presId="urn:microsoft.com/office/officeart/2009/3/layout/HorizontalOrganizationChart"/>
    <dgm:cxn modelId="{F7842EF5-14C4-46FA-83F1-B0AB134C8A8F}" type="presParOf" srcId="{F6C6603E-5B02-4546-AE23-D80D1C509FBE}" destId="{1DBAE40B-A940-4561-86C8-B5F0A92F9781}" srcOrd="2" destOrd="0" presId="urn:microsoft.com/office/officeart/2009/3/layout/HorizontalOrganizationChart"/>
    <dgm:cxn modelId="{8DCF1668-56C6-40BA-A4DD-C3F0F8F5DE22}" type="presParOf" srcId="{7CEC8A85-D0D4-4754-8A58-5F3A1C30ED55}" destId="{6EB1E92B-BE01-46CE-8B7F-4CA7673EE182}" srcOrd="2" destOrd="0" presId="urn:microsoft.com/office/officeart/2009/3/layout/HorizontalOrganizationChart"/>
    <dgm:cxn modelId="{CBA82ABF-84BE-48A8-82BA-7F932A47C77C}" type="presParOf" srcId="{7564DCB8-068C-4A33-9278-AA86FC0E020B}" destId="{F793D70B-75E0-4B67-AD81-3CA64AE4DFAE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29C736-3BC9-4618-9304-A487C0951180}">
      <dsp:nvSpPr>
        <dsp:cNvPr id="0" name=""/>
        <dsp:cNvSpPr/>
      </dsp:nvSpPr>
      <dsp:spPr>
        <a:xfrm>
          <a:off x="3887390" y="3423033"/>
          <a:ext cx="353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218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9C90A2-8E2C-4FFC-AB90-80D67E13306F}">
      <dsp:nvSpPr>
        <dsp:cNvPr id="0" name=""/>
        <dsp:cNvSpPr/>
      </dsp:nvSpPr>
      <dsp:spPr>
        <a:xfrm>
          <a:off x="1768078" y="2709333"/>
          <a:ext cx="353218" cy="759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609" y="0"/>
              </a:lnTo>
              <a:lnTo>
                <a:pt x="176609" y="759420"/>
              </a:lnTo>
              <a:lnTo>
                <a:pt x="353218" y="7594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AAFF41-0FCB-44FB-9116-BFE3F810F4CE}">
      <dsp:nvSpPr>
        <dsp:cNvPr id="0" name=""/>
        <dsp:cNvSpPr/>
      </dsp:nvSpPr>
      <dsp:spPr>
        <a:xfrm>
          <a:off x="6006703" y="2709333"/>
          <a:ext cx="353218" cy="379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609" y="0"/>
              </a:lnTo>
              <a:lnTo>
                <a:pt x="176609" y="379710"/>
              </a:lnTo>
              <a:lnTo>
                <a:pt x="353218" y="3797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BFF2F-7ED4-494D-8CD3-36E8ECD4F490}">
      <dsp:nvSpPr>
        <dsp:cNvPr id="0" name=""/>
        <dsp:cNvSpPr/>
      </dsp:nvSpPr>
      <dsp:spPr>
        <a:xfrm>
          <a:off x="6006703" y="2329623"/>
          <a:ext cx="353218" cy="379710"/>
        </a:xfrm>
        <a:custGeom>
          <a:avLst/>
          <a:gdLst/>
          <a:ahLst/>
          <a:cxnLst/>
          <a:rect l="0" t="0" r="0" b="0"/>
          <a:pathLst>
            <a:path>
              <a:moveTo>
                <a:pt x="0" y="379710"/>
              </a:moveTo>
              <a:lnTo>
                <a:pt x="176609" y="379710"/>
              </a:lnTo>
              <a:lnTo>
                <a:pt x="176609" y="0"/>
              </a:lnTo>
              <a:lnTo>
                <a:pt x="353218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837CA2-22D4-49DF-ADEA-AF9DDBD83EAC}">
      <dsp:nvSpPr>
        <dsp:cNvPr id="0" name=""/>
        <dsp:cNvSpPr/>
      </dsp:nvSpPr>
      <dsp:spPr>
        <a:xfrm>
          <a:off x="3887390" y="2663613"/>
          <a:ext cx="353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218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CAA7C5-E944-4A98-85AA-199BC0DDF0AD}">
      <dsp:nvSpPr>
        <dsp:cNvPr id="0" name=""/>
        <dsp:cNvSpPr/>
      </dsp:nvSpPr>
      <dsp:spPr>
        <a:xfrm>
          <a:off x="1768078" y="2663613"/>
          <a:ext cx="353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218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D4E982-26DF-4FD8-A7A7-583D5FB21E85}">
      <dsp:nvSpPr>
        <dsp:cNvPr id="0" name=""/>
        <dsp:cNvSpPr/>
      </dsp:nvSpPr>
      <dsp:spPr>
        <a:xfrm>
          <a:off x="3887390" y="1904193"/>
          <a:ext cx="353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218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0A8E73-3BF3-4153-9719-15AE9C8D8D11}">
      <dsp:nvSpPr>
        <dsp:cNvPr id="0" name=""/>
        <dsp:cNvSpPr/>
      </dsp:nvSpPr>
      <dsp:spPr>
        <a:xfrm>
          <a:off x="1768078" y="1949913"/>
          <a:ext cx="353218" cy="759420"/>
        </a:xfrm>
        <a:custGeom>
          <a:avLst/>
          <a:gdLst/>
          <a:ahLst/>
          <a:cxnLst/>
          <a:rect l="0" t="0" r="0" b="0"/>
          <a:pathLst>
            <a:path>
              <a:moveTo>
                <a:pt x="0" y="759420"/>
              </a:moveTo>
              <a:lnTo>
                <a:pt x="176609" y="759420"/>
              </a:lnTo>
              <a:lnTo>
                <a:pt x="176609" y="0"/>
              </a:lnTo>
              <a:lnTo>
                <a:pt x="35321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1E763-6925-47F5-8F09-EF551A43CF5B}">
      <dsp:nvSpPr>
        <dsp:cNvPr id="0" name=""/>
        <dsp:cNvSpPr/>
      </dsp:nvSpPr>
      <dsp:spPr>
        <a:xfrm>
          <a:off x="1984" y="2440004"/>
          <a:ext cx="1766093" cy="538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Ultrasound</a:t>
          </a:r>
        </a:p>
      </dsp:txBody>
      <dsp:txXfrm>
        <a:off x="1984" y="2440004"/>
        <a:ext cx="1766093" cy="538658"/>
      </dsp:txXfrm>
    </dsp:sp>
    <dsp:sp modelId="{F8F98A3B-2881-4032-85EE-C96C2E461BED}">
      <dsp:nvSpPr>
        <dsp:cNvPr id="0" name=""/>
        <dsp:cNvSpPr/>
      </dsp:nvSpPr>
      <dsp:spPr>
        <a:xfrm>
          <a:off x="2121296" y="1680583"/>
          <a:ext cx="1766093" cy="538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GS present, signs of continuing pregnancy</a:t>
          </a:r>
        </a:p>
      </dsp:txBody>
      <dsp:txXfrm>
        <a:off x="2121296" y="1680583"/>
        <a:ext cx="1766093" cy="538658"/>
      </dsp:txXfrm>
    </dsp:sp>
    <dsp:sp modelId="{58914718-5347-4BE6-9BF7-5B68A42554F8}">
      <dsp:nvSpPr>
        <dsp:cNvPr id="0" name=""/>
        <dsp:cNvSpPr/>
      </dsp:nvSpPr>
      <dsp:spPr>
        <a:xfrm>
          <a:off x="4240609" y="1680583"/>
          <a:ext cx="1766093" cy="538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Offer repeat misoprostol (+</a:t>
          </a:r>
          <a:r>
            <a:rPr lang="en-US" sz="1300" kern="1200" dirty="0" err="1"/>
            <a:t>Mife</a:t>
          </a:r>
          <a:r>
            <a:rPr lang="en-US" sz="1300" kern="1200" dirty="0"/>
            <a:t> if growth) vs D&amp;C</a:t>
          </a:r>
        </a:p>
      </dsp:txBody>
      <dsp:txXfrm>
        <a:off x="4240609" y="1680583"/>
        <a:ext cx="1766093" cy="538658"/>
      </dsp:txXfrm>
    </dsp:sp>
    <dsp:sp modelId="{6FA7EF1D-400A-4B84-B279-EBDCBB1DE63F}">
      <dsp:nvSpPr>
        <dsp:cNvPr id="0" name=""/>
        <dsp:cNvSpPr/>
      </dsp:nvSpPr>
      <dsp:spPr>
        <a:xfrm>
          <a:off x="2121296" y="2440004"/>
          <a:ext cx="1766093" cy="538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Endometrial stripe &lt; 3cm +/- flattened GS</a:t>
          </a:r>
        </a:p>
      </dsp:txBody>
      <dsp:txXfrm>
        <a:off x="2121296" y="2440004"/>
        <a:ext cx="1766093" cy="538658"/>
      </dsp:txXfrm>
    </dsp:sp>
    <dsp:sp modelId="{445F3EC6-2254-4B64-BF72-373DA2EC6FA6}">
      <dsp:nvSpPr>
        <dsp:cNvPr id="0" name=""/>
        <dsp:cNvSpPr/>
      </dsp:nvSpPr>
      <dsp:spPr>
        <a:xfrm>
          <a:off x="4240609" y="2440004"/>
          <a:ext cx="1766093" cy="538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Symptomatic?</a:t>
          </a:r>
        </a:p>
      </dsp:txBody>
      <dsp:txXfrm>
        <a:off x="4240609" y="2440004"/>
        <a:ext cx="1766093" cy="538658"/>
      </dsp:txXfrm>
    </dsp:sp>
    <dsp:sp modelId="{5C304791-8F99-4759-809E-92EEDB491F35}">
      <dsp:nvSpPr>
        <dsp:cNvPr id="0" name=""/>
        <dsp:cNvSpPr/>
      </dsp:nvSpPr>
      <dsp:spPr>
        <a:xfrm>
          <a:off x="6359921" y="2060294"/>
          <a:ext cx="1766093" cy="538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Yes: offer repeat misoprostol vs D&amp;C</a:t>
          </a:r>
        </a:p>
      </dsp:txBody>
      <dsp:txXfrm>
        <a:off x="6359921" y="2060294"/>
        <a:ext cx="1766093" cy="538658"/>
      </dsp:txXfrm>
    </dsp:sp>
    <dsp:sp modelId="{DBAD8B4D-5096-4E2B-9DB3-77183F470CC1}">
      <dsp:nvSpPr>
        <dsp:cNvPr id="0" name=""/>
        <dsp:cNvSpPr/>
      </dsp:nvSpPr>
      <dsp:spPr>
        <a:xfrm>
          <a:off x="6359921" y="2819714"/>
          <a:ext cx="1766093" cy="538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No: successful medication abortion, no intervention </a:t>
          </a:r>
        </a:p>
      </dsp:txBody>
      <dsp:txXfrm>
        <a:off x="6359921" y="2819714"/>
        <a:ext cx="1766093" cy="538658"/>
      </dsp:txXfrm>
    </dsp:sp>
    <dsp:sp modelId="{EB47D194-3484-4949-84D8-CC75C6F7F806}">
      <dsp:nvSpPr>
        <dsp:cNvPr id="0" name=""/>
        <dsp:cNvSpPr/>
      </dsp:nvSpPr>
      <dsp:spPr>
        <a:xfrm>
          <a:off x="2121296" y="3199424"/>
          <a:ext cx="1766093" cy="538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Endometrial stripe &gt;3cm</a:t>
          </a:r>
        </a:p>
      </dsp:txBody>
      <dsp:txXfrm>
        <a:off x="2121296" y="3199424"/>
        <a:ext cx="1766093" cy="538658"/>
      </dsp:txXfrm>
    </dsp:sp>
    <dsp:sp modelId="{6DE98C64-760B-4152-981F-18A282CC208B}">
      <dsp:nvSpPr>
        <dsp:cNvPr id="0" name=""/>
        <dsp:cNvSpPr/>
      </dsp:nvSpPr>
      <dsp:spPr>
        <a:xfrm>
          <a:off x="4240609" y="3199424"/>
          <a:ext cx="1766093" cy="538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Offer repeat misoprostol vs. D&amp;C</a:t>
          </a:r>
        </a:p>
      </dsp:txBody>
      <dsp:txXfrm>
        <a:off x="4240609" y="3199424"/>
        <a:ext cx="1766093" cy="538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352F6-A2D2-4433-A3A6-1C668F4B37F4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E644E-77A4-47E8-85AC-DA3EC830A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8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8E4FF-8EB3-4B8C-AB2D-6E25B02F6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4A0312-7CB5-431B-A044-A3788F062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C16DD-980D-42C0-8199-12984D85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5A30B-44A7-4EB7-B3BF-0968A6559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A91CE-6374-46FE-A314-C8B9A71F7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4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23C5A-8533-4B5C-820E-4D63624B7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81B8B3-7491-41FB-87FF-E94CAFF11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267A2-452C-441E-A97F-34BB616CD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31857-67C2-4A16-A16F-D071404DD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805C7-FB02-43E4-A805-BF82A5C9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44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A0AF2-195C-40BF-A352-3BF38A402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DA12EB-B38C-4D4A-9201-887203B17B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1BD17-4C1B-4AE5-ACC5-687C9F59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35A9A-7862-412B-8A36-7C49392B9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0FF4D-5224-4E0F-AFC5-1BF102C6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3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56033-43A0-461B-95ED-584E08F3C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B79A8-4FD9-44FB-992F-9857CDFAE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39CA1-9EAC-42C3-AB3D-C371CFAAE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2ECB7-B17A-4A9F-8F32-A24F9BEB8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4E124-48A3-4B91-9F7B-FA7437814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6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CA0F1-E41A-4BD9-900E-118D0F2FB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3CC2E-0219-4535-9C85-35124D033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3CCC6-F8FF-4AFC-B914-70EB7A3E6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C2164-F8AC-4314-94C0-9338D4CC8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A5DDD-5181-4E7A-BA39-C5E8A970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38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26828-E830-49B9-BD74-44D42CBA9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03B8D-7618-49E6-B8DA-3CADB82C2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B88607-DD6D-4AFB-B4F2-EC8445611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6C4BD6-44B1-47BC-B88F-B103DDD27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6D55B-3A80-4110-99F9-8A5B4566E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50416-71A6-4048-AA6C-B07C04BB7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5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FFC54-FF4F-4C66-88B9-9D425A965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B10F4D-01D7-4A3D-B1B8-52A5876DC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EFF03-7092-43B3-8D6A-7451AF3FE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CCF082-6F08-4621-866D-A08EB1B39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49E8C7-ADA3-4D20-A7B5-12094967E0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BA8C85-2AA6-44DA-AAA9-87A81CCB6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B5BB40-A84E-4830-9CBB-EDC948FC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E4B2FB-9522-4896-90F4-DCD1272A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3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B2011-59DD-4857-8BE5-9A9DD3FD9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C0F856-4FEB-4760-82B3-BC758E0CD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566C48-65B9-4F5E-ADE8-F518BAAE9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73866F-D1FB-464F-8DB7-5E624FCAA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2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8AE6A4-1735-44AF-8B44-1BCC90E25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7CF1AA-4B1E-4175-B0E0-0D7A0C651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3D7898-719A-421F-97FD-DEACF4988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49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7B4A2-9AA0-43D7-96F7-66C85B107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2FDC1-845E-4400-91F7-BB92D804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89003-CEBB-49C8-A35A-11553069C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2B5F3-0ECC-4D91-9564-9EFA77724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60CC15-4B3E-454F-A5C7-33C085775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AB36D-628B-489E-9782-2F7063C8D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4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19B04-20F9-48B3-9225-69EEDFBD2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B41B9-AA7C-41AA-8FAD-ABD45229E4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C573E-6A3B-430B-A357-513848C0A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6EDC4-3FC1-4B80-9C5A-962DD9CC3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71258-40EC-41AF-878A-A8F3FF03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AB8226-5247-451C-ABBB-8EBAFEF91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28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A9658B-C657-42D2-9C95-6F46110B8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05611-4F3D-471C-B4CE-766AC293C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01CFE-FECF-40B0-808A-69589736E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D73A8-20E0-47A0-9AF4-4E7C102519A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42E3C-B9EC-4293-8FB7-0C7F41E945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C7E79-A4AD-4F1E-B54F-AF8F5C41BD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20F19-6E6F-49D9-8866-6323D5FF4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3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791D669-1E26-4B62-9790-AFF769AAF3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927192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809FCA8-019D-4799-9D2B-D2983E5E9A00}"/>
              </a:ext>
            </a:extLst>
          </p:cNvPr>
          <p:cNvSpPr txBox="1"/>
          <p:nvPr/>
        </p:nvSpPr>
        <p:spPr>
          <a:xfrm>
            <a:off x="208547" y="6322276"/>
            <a:ext cx="8128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Credit: Dr. Kristyn Brandi, Board of Directors, Physicians for Reproductive Health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416167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73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Claymore, Emily</dc:creator>
  <cp:lastModifiedBy>Steele, Heather</cp:lastModifiedBy>
  <cp:revision>4</cp:revision>
  <dcterms:created xsi:type="dcterms:W3CDTF">2022-05-26T19:28:31Z</dcterms:created>
  <dcterms:modified xsi:type="dcterms:W3CDTF">2022-06-15T17:32:34Z</dcterms:modified>
</cp:coreProperties>
</file>